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2"/>
  </p:notesMasterIdLst>
  <p:sldIdLst>
    <p:sldId id="256" r:id="rId2"/>
    <p:sldId id="471" r:id="rId3"/>
    <p:sldId id="548" r:id="rId4"/>
    <p:sldId id="499" r:id="rId5"/>
    <p:sldId id="508" r:id="rId6"/>
    <p:sldId id="520" r:id="rId7"/>
    <p:sldId id="509" r:id="rId8"/>
    <p:sldId id="510" r:id="rId9"/>
    <p:sldId id="549" r:id="rId10"/>
    <p:sldId id="551" r:id="rId11"/>
    <p:sldId id="550" r:id="rId12"/>
    <p:sldId id="511" r:id="rId13"/>
    <p:sldId id="513" r:id="rId14"/>
    <p:sldId id="521" r:id="rId15"/>
    <p:sldId id="518" r:id="rId16"/>
    <p:sldId id="437" r:id="rId17"/>
    <p:sldId id="525" r:id="rId18"/>
    <p:sldId id="524" r:id="rId19"/>
    <p:sldId id="514" r:id="rId20"/>
    <p:sldId id="517" r:id="rId21"/>
    <p:sldId id="515" r:id="rId22"/>
    <p:sldId id="516" r:id="rId23"/>
    <p:sldId id="526" r:id="rId24"/>
    <p:sldId id="528" r:id="rId25"/>
    <p:sldId id="529" r:id="rId26"/>
    <p:sldId id="530" r:id="rId27"/>
    <p:sldId id="531" r:id="rId28"/>
    <p:sldId id="512" r:id="rId29"/>
    <p:sldId id="533" r:id="rId30"/>
    <p:sldId id="536" r:id="rId31"/>
    <p:sldId id="535" r:id="rId32"/>
    <p:sldId id="538" r:id="rId33"/>
    <p:sldId id="540" r:id="rId34"/>
    <p:sldId id="541" r:id="rId35"/>
    <p:sldId id="542" r:id="rId36"/>
    <p:sldId id="544" r:id="rId37"/>
    <p:sldId id="545" r:id="rId38"/>
    <p:sldId id="546" r:id="rId39"/>
    <p:sldId id="547" r:id="rId40"/>
    <p:sldId id="477" r:id="rId4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EF7D1D"/>
    <a:srgbClr val="57A2C5"/>
    <a:srgbClr val="41719C"/>
    <a:srgbClr val="CAA0C9"/>
    <a:srgbClr val="C14026"/>
    <a:srgbClr val="36544F"/>
    <a:srgbClr val="5AB88F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7"/>
    <p:restoredTop sz="90743" autoAdjust="0"/>
  </p:normalViewPr>
  <p:slideViewPr>
    <p:cSldViewPr snapToGrid="0" snapToObjects="1">
      <p:cViewPr varScale="1">
        <p:scale>
          <a:sx n="134" d="100"/>
          <a:sy n="134" d="100"/>
        </p:scale>
        <p:origin x="1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1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86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31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0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2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657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0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1722219"/>
            <a:ext cx="99059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6613" y="98514"/>
            <a:ext cx="4099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</a:t>
            </a:r>
            <a:r>
              <a:rPr lang="de-DE" sz="16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645188" y="4289961"/>
            <a:ext cx="4292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https://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nordic-coding-graphql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63429" y="3553490"/>
            <a:ext cx="2616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mit Apollo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663429" y="1346979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Stack</a:t>
            </a:r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. 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TODO: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78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Gründe für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Folie ist Streichkandidat!!!!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37BF4A2-6652-ED42-8F13-6580C51D5548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Mögliche Gründe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genau anfragen, was benötigt wird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Sicht, keine Trennung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Tracking, welche Felder wirklich genutzt werden möglich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dank Schema Beschreibung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hinzugefügt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</p:spTree>
    <p:extLst>
      <p:ext uri="{BB962C8B-B14F-4D97-AF65-F5344CB8AC3E}">
        <p14:creationId xmlns:p14="http://schemas.microsoft.com/office/powerpoint/2010/main" val="1636742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88905" y="3797848"/>
            <a:ext cx="93281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 </a:t>
            </a:r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0" y="1808173"/>
            <a:ext cx="9905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Framework für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Server- und Client-Anwendungen</a:t>
            </a:r>
          </a:p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(JavaScript)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fulfilling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7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(Express)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89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51826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wird zum Client gesendet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korrektheit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01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3614905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13154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78061" y="2636022"/>
            <a:ext cx="89498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921435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🍻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337398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948459" y="2650086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0028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9D9962-40DB-0E41-8AD3-CCAF2F6F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21" y="1035768"/>
            <a:ext cx="6218559" cy="43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. 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TODO: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endParaRPr lang="de-DE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906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2065</Words>
  <Application>Microsoft Macintosh PowerPoint</Application>
  <PresentationFormat>A4-Papier (210 x 297 mm)</PresentationFormat>
  <Paragraphs>499</Paragraphs>
  <Slides>40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PowerPoint-Präsentation</vt:lpstr>
      <vt:lpstr>PowerPoint-Präsentation</vt:lpstr>
      <vt:lpstr>Source: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query Language: Subscriptions</vt:lpstr>
      <vt:lpstr>Gründe für GraphQL</vt:lpstr>
      <vt:lpstr>https://www.apollographql.com/</vt:lpstr>
      <vt:lpstr>a runtime for fulfilling queries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mit Apollo und React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494</cp:revision>
  <cp:lastPrinted>2018-04-24T14:52:32Z</cp:lastPrinted>
  <dcterms:created xsi:type="dcterms:W3CDTF">2016-03-28T15:59:53Z</dcterms:created>
  <dcterms:modified xsi:type="dcterms:W3CDTF">2018-05-28T22:16:07Z</dcterms:modified>
</cp:coreProperties>
</file>